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10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6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6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9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3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5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4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7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46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4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7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3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2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9B6340-9D54-4548-B87C-24BA7EA53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person smiling in front of a colorful wall&#10;&#10;Description automatically generated with low confidence">
            <a:extLst>
              <a:ext uri="{FF2B5EF4-FFF2-40B4-BE49-F238E27FC236}">
                <a16:creationId xmlns:a16="http://schemas.microsoft.com/office/drawing/2014/main" id="{4EEDFE26-ED3C-FAE0-AA7F-77ECC12BD6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3" r="2118"/>
          <a:stretch/>
        </p:blipFill>
        <p:spPr>
          <a:xfrm>
            <a:off x="-50042" y="-39158"/>
            <a:ext cx="7918858" cy="6897158"/>
          </a:xfrm>
          <a:prstGeom prst="rect">
            <a:avLst/>
          </a:prstGeom>
        </p:spPr>
      </p:pic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99031" y="-39157"/>
            <a:ext cx="5592970" cy="6897158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D6052A-01A2-C33B-8EF6-EAC2F9185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9478" y="1122363"/>
            <a:ext cx="3622922" cy="2387600"/>
          </a:xfrm>
        </p:spPr>
        <p:txBody>
          <a:bodyPr>
            <a:normAutofit/>
          </a:bodyPr>
          <a:lstStyle/>
          <a:p>
            <a:pPr algn="r"/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734464-237A-217E-2C7D-F0DE3E2AC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9478" y="3602038"/>
            <a:ext cx="3622922" cy="1655762"/>
          </a:xfrm>
        </p:spPr>
        <p:txBody>
          <a:bodyPr>
            <a:normAutofit/>
          </a:bodyPr>
          <a:lstStyle/>
          <a:p>
            <a:pPr algn="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585272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Custom 11">
      <a:dk1>
        <a:srgbClr val="262626"/>
      </a:dk1>
      <a:lt1>
        <a:sysClr val="window" lastClr="FFFFFF"/>
      </a:lt1>
      <a:dk2>
        <a:srgbClr val="2F333D"/>
      </a:dk2>
      <a:lt2>
        <a:srgbClr val="E9F3F3"/>
      </a:lt2>
      <a:accent1>
        <a:srgbClr val="1EBE9B"/>
      </a:accent1>
      <a:accent2>
        <a:srgbClr val="FD8686"/>
      </a:accent2>
      <a:accent3>
        <a:srgbClr val="0AC8AD"/>
      </a:accent3>
      <a:accent4>
        <a:srgbClr val="E69500"/>
      </a:accent4>
      <a:accent5>
        <a:srgbClr val="EC4E70"/>
      </a:accent5>
      <a:accent6>
        <a:srgbClr val="794DFF"/>
      </a:accent6>
      <a:hlink>
        <a:srgbClr val="3E8FF1"/>
      </a:hlink>
      <a:folHlink>
        <a:srgbClr val="939393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Posterama</vt:lpstr>
      <vt:lpstr>SplashVTI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Collins</dc:creator>
  <cp:lastModifiedBy>Michelle Collins</cp:lastModifiedBy>
  <cp:revision>1</cp:revision>
  <dcterms:created xsi:type="dcterms:W3CDTF">2023-05-04T15:22:36Z</dcterms:created>
  <dcterms:modified xsi:type="dcterms:W3CDTF">2023-05-04T15:29:17Z</dcterms:modified>
</cp:coreProperties>
</file>